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image19.jpg" ContentType="image/jpg"/>
  <Override PartName="/ppt/media/image20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7" r:id="rId2"/>
  </p:sldMasterIdLst>
  <p:notesMasterIdLst>
    <p:notesMasterId r:id="rId33"/>
  </p:notesMasterIdLst>
  <p:handoutMasterIdLst>
    <p:handoutMasterId r:id="rId34"/>
  </p:handoutMasterIdLst>
  <p:sldIdLst>
    <p:sldId id="317" r:id="rId3"/>
    <p:sldId id="322" r:id="rId4"/>
    <p:sldId id="256" r:id="rId5"/>
    <p:sldId id="326" r:id="rId6"/>
    <p:sldId id="257" r:id="rId7"/>
    <p:sldId id="258" r:id="rId8"/>
    <p:sldId id="259" r:id="rId9"/>
    <p:sldId id="314" r:id="rId10"/>
    <p:sldId id="315" r:id="rId11"/>
    <p:sldId id="260" r:id="rId12"/>
    <p:sldId id="261" r:id="rId13"/>
    <p:sldId id="263" r:id="rId14"/>
    <p:sldId id="307" r:id="rId15"/>
    <p:sldId id="265" r:id="rId16"/>
    <p:sldId id="308" r:id="rId17"/>
    <p:sldId id="309" r:id="rId18"/>
    <p:sldId id="285" r:id="rId19"/>
    <p:sldId id="286" r:id="rId20"/>
    <p:sldId id="287" r:id="rId21"/>
    <p:sldId id="292" r:id="rId22"/>
    <p:sldId id="293" r:id="rId23"/>
    <p:sldId id="296" r:id="rId24"/>
    <p:sldId id="303" r:id="rId25"/>
    <p:sldId id="319" r:id="rId26"/>
    <p:sldId id="320" r:id="rId27"/>
    <p:sldId id="321" r:id="rId28"/>
    <p:sldId id="323" r:id="rId29"/>
    <p:sldId id="324" r:id="rId30"/>
    <p:sldId id="325" r:id="rId31"/>
    <p:sldId id="318" r:id="rId32"/>
  </p:sldIdLst>
  <p:sldSz cx="9144000" cy="5143500" type="screen16x9"/>
  <p:notesSz cx="9144000" cy="6858000"/>
  <p:embeddedFontLst>
    <p:embeddedFont>
      <p:font typeface="Almond Nougat" panose="020B0604020202020204" charset="0"/>
      <p:regular r:id="rId35"/>
    </p:embeddedFont>
    <p:embeddedFont>
      <p:font typeface="Century Gothic" panose="020B0502020202020204" pitchFamily="34" charset="0"/>
      <p:regular r:id="rId36"/>
      <p:bold r:id="rId37"/>
      <p:italic r:id="rId38"/>
      <p:boldItalic r:id="rId39"/>
    </p:embeddedFont>
    <p:embeddedFont>
      <p:font typeface="Comic Sans MS" panose="030F0702030302020204" pitchFamily="66" charset="0"/>
      <p:regular r:id="rId40"/>
      <p:bold r:id="rId41"/>
      <p:italic r:id="rId42"/>
      <p:boldItalic r:id="rId43"/>
    </p:embeddedFont>
    <p:embeddedFont>
      <p:font typeface="Franklin Gothic Medium" panose="020B0603020102020204" pitchFamily="34" charset="0"/>
      <p:regular r:id="rId44"/>
      <p:italic r:id="rId45"/>
    </p:embeddedFont>
    <p:embeddedFont>
      <p:font typeface="Wingdings 2" panose="05020102010507070707" pitchFamily="18" charset="2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CC33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5" autoAdjust="0"/>
  </p:normalViewPr>
  <p:slideViewPr>
    <p:cSldViewPr>
      <p:cViewPr varScale="1">
        <p:scale>
          <a:sx n="78" d="100"/>
          <a:sy n="78" d="100"/>
        </p:scale>
        <p:origin x="384" y="52"/>
      </p:cViewPr>
      <p:guideLst>
        <p:guide orient="horz" pos="216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1650" y="-9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7C553-6E97-46E0-B0FE-4B9FC0E129E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540C2-4A3E-4364-8F30-CBF5AAAD7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47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253AA-2F2B-4509-9154-32F9FEB38B07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867D9-BA38-4845-8CAE-9602056FD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3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867D9-BA38-4845-8CAE-9602056FD4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38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829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91829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4413292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0807269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13189"/>
            <a:ext cx="8831802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904276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152400" y="114300"/>
            <a:ext cx="6705600" cy="4914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1"/>
            <a:ext cx="58674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1597914"/>
            <a:ext cx="1673352" cy="2112264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DEFB62-8944-4462-9C5D-0A48D543635E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342900"/>
            <a:ext cx="1675660" cy="1255014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20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14300"/>
            <a:ext cx="6705600" cy="49149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1600200"/>
            <a:ext cx="1676400" cy="222885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E3DED1"/>
                </a:solidFill>
              </a:rPr>
              <a:pPr/>
              <a:t>19/1/2026</a:t>
            </a:fld>
            <a:endParaRPr lang="en-MY">
              <a:solidFill>
                <a:srgbClr val="E3DED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E3DED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E3DED1"/>
                </a:solidFill>
              </a:rPr>
              <a:pPr/>
              <a:t>‹#›</a:t>
            </a:fld>
            <a:endParaRPr lang="en-MY">
              <a:solidFill>
                <a:srgbClr val="E3DED1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345186"/>
            <a:ext cx="1676400" cy="1255014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525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1481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10489"/>
            <a:ext cx="6705600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10489"/>
            <a:ext cx="1956046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05979"/>
            <a:ext cx="1676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DEFB62-8944-4462-9C5D-0A48D543635E}" type="slidenum">
              <a:rPr lang="en-MY" smtClean="0">
                <a:solidFill>
                  <a:srgbClr val="E3DED1"/>
                </a:solidFill>
              </a:rPr>
              <a:pPr/>
              <a:t>‹#›</a:t>
            </a:fld>
            <a:endParaRPr lang="en-MY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840546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2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539720"/>
            <a:ext cx="198120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C4E15A2-A3A5-460E-A8E9-660B80B7BE42}" type="datetimeFigureOut">
              <a:rPr lang="en-MY" smtClean="0">
                <a:solidFill>
                  <a:srgbClr val="E3DED1"/>
                </a:solidFill>
              </a:rPr>
              <a:pPr/>
              <a:t>19/1/2026</a:t>
            </a:fld>
            <a:endParaRPr lang="en-MY">
              <a:solidFill>
                <a:srgbClr val="E3DED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DEFB62-8944-4462-9C5D-0A48D543635E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MY">
              <a:solidFill>
                <a:srgbClr val="E3DED1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539720"/>
            <a:ext cx="6324600" cy="13716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09938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3429663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801" y="2169208"/>
            <a:ext cx="1600201" cy="123444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4E15A2-A3A5-460E-A8E9-660B80B7BE42}" type="datetimeFigureOut">
              <a:rPr lang="en-MY" smtClean="0"/>
              <a:pPr/>
              <a:t>19/1/2026</a:t>
            </a:fld>
            <a:endParaRPr lang="en-MY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DEFB62-8944-4462-9C5D-0A48D543635E}" type="slidenum">
              <a:rPr lang="en-MY" smtClean="0">
                <a:solidFill>
                  <a:srgbClr val="E3DED1"/>
                </a:solidFill>
              </a:rPr>
              <a:pPr/>
              <a:t>‹#›</a:t>
            </a:fld>
            <a:endParaRPr lang="en-MY">
              <a:solidFill>
                <a:srgbClr val="E3DED1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169208"/>
            <a:ext cx="6324600" cy="123444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79094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6674259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93389" y="3352801"/>
            <a:ext cx="31572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226229"/>
            <a:ext cx="8831802" cy="3784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1" y="114301"/>
            <a:ext cx="8814047" cy="10098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1289303"/>
            <a:ext cx="8407893" cy="3305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4767262"/>
            <a:ext cx="21336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8C4E15A2-A3A5-460E-A8E9-660B80B7BE42}" type="datetimeFigureOut">
              <a:rPr lang="en-MY" smtClean="0">
                <a:solidFill>
                  <a:srgbClr val="323232"/>
                </a:solidFill>
              </a:rPr>
              <a:pPr/>
              <a:t>19/1/2026</a:t>
            </a:fld>
            <a:endParaRPr lang="en-MY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4767262"/>
            <a:ext cx="33528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MY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4766310"/>
            <a:ext cx="582966" cy="20574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7DEFB62-8944-4462-9C5D-0A48D543635E}" type="slidenum">
              <a:rPr lang="en-MY" smtClean="0">
                <a:solidFill>
                  <a:srgbClr val="323232"/>
                </a:solidFill>
              </a:rPr>
              <a:pPr/>
              <a:t>‹#›</a:t>
            </a:fld>
            <a:endParaRPr lang="en-MY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43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20272" y="555526"/>
            <a:ext cx="1981200" cy="1371600"/>
          </a:xfrm>
        </p:spPr>
        <p:txBody>
          <a:bodyPr>
            <a:noAutofit/>
          </a:bodyPr>
          <a:lstStyle/>
          <a:p>
            <a:pPr algn="ctr"/>
            <a:r>
              <a:rPr lang="en-MY" sz="4000" dirty="0">
                <a:latin typeface="Century Gothic" panose="020B0502020202020204" pitchFamily="34" charset="0"/>
              </a:rPr>
              <a:t>Get Smart Plus </a:t>
            </a:r>
            <a:r>
              <a:rPr lang="en-MY" sz="4000" dirty="0"/>
              <a:t>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6066"/>
            <a:ext cx="6324600" cy="1371600"/>
          </a:xfrm>
        </p:spPr>
        <p:txBody>
          <a:bodyPr/>
          <a:lstStyle/>
          <a:p>
            <a:pPr algn="ctr"/>
            <a:r>
              <a:rPr lang="en-MY" dirty="0"/>
              <a:t>MODULE 1</a:t>
            </a:r>
            <a:br>
              <a:rPr lang="en-MY" dirty="0"/>
            </a:br>
            <a:r>
              <a:rPr lang="en-MY" dirty="0"/>
              <a:t>welcome!</a:t>
            </a:r>
          </a:p>
        </p:txBody>
      </p:sp>
      <p:sp>
        <p:nvSpPr>
          <p:cNvPr id="4" name="Rectangle 3"/>
          <p:cNvSpPr/>
          <p:nvPr/>
        </p:nvSpPr>
        <p:spPr>
          <a:xfrm>
            <a:off x="636003" y="1983838"/>
            <a:ext cx="5904656" cy="130799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WHAT’S THE TIME?</a:t>
            </a:r>
          </a:p>
          <a:p>
            <a:pPr algn="ctr"/>
            <a:r>
              <a:rPr lang="en-MY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TEXTBOOK PAGE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45042" y="4335303"/>
            <a:ext cx="2486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dirty="0">
                <a:solidFill>
                  <a:schemeClr val="bg1"/>
                </a:solidFill>
                <a:latin typeface="josephsophia" pitchFamily="50" charset="0"/>
              </a:rPr>
              <a:t>By: </a:t>
            </a:r>
            <a:r>
              <a:rPr lang="en-MY" sz="2400" dirty="0" err="1">
                <a:solidFill>
                  <a:schemeClr val="bg1"/>
                </a:solidFill>
                <a:latin typeface="josephsophia" pitchFamily="50" charset="0"/>
              </a:rPr>
              <a:t>PuanDiyana</a:t>
            </a:r>
            <a:r>
              <a:rPr lang="en-MY" sz="2400" dirty="0">
                <a:solidFill>
                  <a:schemeClr val="bg1"/>
                </a:solidFill>
                <a:latin typeface="josephsophia" pitchFamily="50" charset="0"/>
              </a:rPr>
              <a:t> </a:t>
            </a:r>
            <a:r>
              <a:rPr lang="en-MY" sz="2400" dirty="0" err="1">
                <a:solidFill>
                  <a:schemeClr val="bg1"/>
                </a:solidFill>
                <a:latin typeface="josephsophia" pitchFamily="50" charset="0"/>
              </a:rPr>
              <a:t>Azmin</a:t>
            </a:r>
            <a:endParaRPr lang="en-MY" sz="2400" dirty="0">
              <a:solidFill>
                <a:schemeClr val="bg1"/>
              </a:solidFill>
              <a:latin typeface="josephsophia" pitchFamily="5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2" t="14730" r="41642" b="20163"/>
          <a:stretch/>
        </p:blipFill>
        <p:spPr bwMode="auto">
          <a:xfrm>
            <a:off x="7164288" y="2499742"/>
            <a:ext cx="1656184" cy="2186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06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47800" y="297597"/>
            <a:ext cx="82296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1345" y="1885950"/>
            <a:ext cx="33618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The directions of the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hands on the clock,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move to the right.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9227" y="3825240"/>
            <a:ext cx="2206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omic Sans MS" pitchFamily="66" charset="0"/>
              </a:rPr>
              <a:t>clockwise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77708">
                        <a14:foregroundMark x1="89792" y1="34306" x2="89792" y2="34306"/>
                        <a14:foregroundMark x1="78646" y1="77222" x2="78646" y2="77222"/>
                        <a14:foregroundMark x1="81563" y1="72500" x2="81563" y2="7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90600" y="438150"/>
            <a:ext cx="8001000" cy="5143500"/>
          </a:xfrm>
          <a:prstGeom prst="rect">
            <a:avLst/>
          </a:prstGeom>
        </p:spPr>
      </p:pic>
      <p:sp>
        <p:nvSpPr>
          <p:cNvPr id="3" name="Curved Left Arrow 2"/>
          <p:cNvSpPr/>
          <p:nvPr/>
        </p:nvSpPr>
        <p:spPr>
          <a:xfrm>
            <a:off x="5181600" y="1428750"/>
            <a:ext cx="1404620" cy="358140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76689" y="2226815"/>
            <a:ext cx="18101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past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46086" y="3201670"/>
            <a:ext cx="2345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latin typeface="Comic Sans MS" pitchFamily="66" charset="0"/>
              </a:rPr>
              <a:t>(past the hour)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73480" y="278297"/>
            <a:ext cx="82296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1199" y="2815757"/>
            <a:ext cx="2836033" cy="101566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quarter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72339" y="1809750"/>
            <a:ext cx="2473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fifteen </a:t>
            </a: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188460"/>
            <a:ext cx="2895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a quarter </a:t>
            </a: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…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209215" y="2266950"/>
            <a:ext cx="1" cy="48278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71008" y="127256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29211" y="170524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9934" y="264795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57200" y="0"/>
            <a:ext cx="92202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6102" y="3943350"/>
            <a:ext cx="6030690" cy="76944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It’s a quarter past 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0" y="1875780"/>
            <a:ext cx="2717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mic Sans MS" pitchFamily="66" charset="0"/>
              </a:rPr>
              <a:t>a quarter 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</a:p>
        </p:txBody>
      </p:sp>
      <p:sp>
        <p:nvSpPr>
          <p:cNvPr id="5" name="Oval 4"/>
          <p:cNvSpPr/>
          <p:nvPr/>
        </p:nvSpPr>
        <p:spPr>
          <a:xfrm>
            <a:off x="5105400" y="1885950"/>
            <a:ext cx="609600" cy="609600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14600" y="1303020"/>
            <a:ext cx="609600" cy="609600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54940" y="2571750"/>
            <a:ext cx="742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mic Sans MS" pitchFamily="66" charset="0"/>
              </a:rPr>
              <a:t>ten</a:t>
            </a:r>
          </a:p>
        </p:txBody>
      </p:sp>
    </p:spTree>
    <p:extLst>
      <p:ext uri="{BB962C8B-B14F-4D97-AF65-F5344CB8AC3E}">
        <p14:creationId xmlns:p14="http://schemas.microsoft.com/office/powerpoint/2010/main" val="35074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5" grpId="1" animBg="1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57200" y="434340"/>
            <a:ext cx="76962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33200" y="2876550"/>
            <a:ext cx="1552028" cy="101566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half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7334" y="1657350"/>
            <a:ext cx="2263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thirty </a:t>
            </a: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45648" y="4112260"/>
            <a:ext cx="1927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half </a:t>
            </a: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…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209215" y="2190750"/>
            <a:ext cx="1" cy="48278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162300" y="4164320"/>
            <a:ext cx="457200" cy="4191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32683" y="136496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1997629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6800" y="271370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15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4400" y="357954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20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6753" y="404718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25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32353" y="440055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 animBg="1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0"/>
            <a:ext cx="9220200" cy="51435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114800" y="3102610"/>
            <a:ext cx="457200" cy="4191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45647" y="3539490"/>
            <a:ext cx="19271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half </a:t>
            </a: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…</a:t>
            </a:r>
          </a:p>
        </p:txBody>
      </p:sp>
      <p:sp>
        <p:nvSpPr>
          <p:cNvPr id="5" name="Oval 4"/>
          <p:cNvSpPr/>
          <p:nvPr/>
        </p:nvSpPr>
        <p:spPr>
          <a:xfrm>
            <a:off x="2667000" y="2038350"/>
            <a:ext cx="457200" cy="4191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674610" y="4062710"/>
            <a:ext cx="857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omic Sans MS" pitchFamily="66" charset="0"/>
              </a:rPr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244766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0"/>
            <a:ext cx="9220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42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2849254"/>
            <a:ext cx="37401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00FF"/>
                </a:solidFill>
                <a:latin typeface="Almond Nougat" pitchFamily="2" charset="0"/>
              </a:rPr>
              <a:t>What’s the time?</a:t>
            </a:r>
          </a:p>
        </p:txBody>
      </p:sp>
      <p:pic>
        <p:nvPicPr>
          <p:cNvPr id="2050" name="Picture 2" descr="Image result for clock cartoon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62150"/>
            <a:ext cx="2762615" cy="285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6" b="97917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3400" y="152400"/>
            <a:ext cx="7239000" cy="485775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00200" y="3554730"/>
            <a:ext cx="685800" cy="6248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809240" y="3867150"/>
            <a:ext cx="685800" cy="6127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62600" y="3418253"/>
            <a:ext cx="2109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half </a:t>
            </a:r>
            <a:r>
              <a:rPr lang="en-US" sz="3600" dirty="0">
                <a:solidFill>
                  <a:srgbClr val="0000FF"/>
                </a:solidFill>
                <a:latin typeface="Comic Sans MS" pitchFamily="66" charset="0"/>
              </a:rPr>
              <a:t>past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3418252"/>
            <a:ext cx="1382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seven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6" b="97222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0" y="0"/>
            <a:ext cx="75438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" y="133350"/>
            <a:ext cx="4323080" cy="488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47640" y="1809750"/>
            <a:ext cx="2740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Textbook page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94035" y="2571750"/>
            <a:ext cx="1447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Comic Sans MS" pitchFamily="66" charset="0"/>
              </a:rPr>
              <a:t>o’clock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8011" y="4196775"/>
            <a:ext cx="1899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Comic Sans MS" pitchFamily="66" charset="0"/>
              </a:rPr>
              <a:t>half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15776" y="3333750"/>
            <a:ext cx="3004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Comic Sans MS" pitchFamily="66" charset="0"/>
              </a:rPr>
              <a:t>a quarter 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past</a:t>
            </a:r>
          </a:p>
        </p:txBody>
      </p:sp>
    </p:spTree>
    <p:extLst>
      <p:ext uri="{BB962C8B-B14F-4D97-AF65-F5344CB8AC3E}">
        <p14:creationId xmlns:p14="http://schemas.microsoft.com/office/powerpoint/2010/main" val="86557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9722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6200" y="590550"/>
            <a:ext cx="6096000" cy="447675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581400" y="1344930"/>
            <a:ext cx="609600" cy="5410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700020" y="1047750"/>
            <a:ext cx="652780" cy="533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934200" y="2902732"/>
            <a:ext cx="1603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Comic Sans MS" pitchFamily="66" charset="0"/>
              </a:rPr>
              <a:t>o’clock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91833" y="2902732"/>
            <a:ext cx="922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one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944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" y="0"/>
            <a:ext cx="78486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6" b="96806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38200" y="176530"/>
            <a:ext cx="6934200" cy="499872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429000" y="3741417"/>
            <a:ext cx="685800" cy="6248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343400" y="2369527"/>
            <a:ext cx="685800" cy="6127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49789" y="3741417"/>
            <a:ext cx="3251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a quarter </a:t>
            </a:r>
            <a:r>
              <a:rPr lang="en-US" sz="3600" dirty="0">
                <a:solidFill>
                  <a:srgbClr val="0000FF"/>
                </a:solidFill>
                <a:latin typeface="Comic Sans MS" pitchFamily="66" charset="0"/>
              </a:rPr>
              <a:t>past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48600" y="3724418"/>
            <a:ext cx="1026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five</a:t>
            </a:r>
            <a:endParaRPr lang="en-US" sz="3600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06" b="96806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0" y="0"/>
            <a:ext cx="7239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2003107"/>
            <a:ext cx="3886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It’s a quarter past five</a:t>
            </a:r>
          </a:p>
        </p:txBody>
      </p:sp>
    </p:spTree>
    <p:extLst>
      <p:ext uri="{BB962C8B-B14F-4D97-AF65-F5344CB8AC3E}">
        <p14:creationId xmlns:p14="http://schemas.microsoft.com/office/powerpoint/2010/main" val="188324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"/>
            <a:ext cx="4648200" cy="494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2600" y="1732280"/>
            <a:ext cx="33026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HOMEWORK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55622" y="2714906"/>
            <a:ext cx="33986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>
                <a:latin typeface="Comic Sans MS" pitchFamily="66" charset="0"/>
              </a:rPr>
              <a:t>Print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Comic Sans MS" pitchFamily="66" charset="0"/>
              </a:rPr>
              <a:t>Use English 1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Comic Sans MS" pitchFamily="66" charset="0"/>
              </a:rPr>
              <a:t>Upload and ‘Turn in’.</a:t>
            </a:r>
          </a:p>
        </p:txBody>
      </p:sp>
    </p:spTree>
    <p:extLst>
      <p:ext uri="{BB962C8B-B14F-4D97-AF65-F5344CB8AC3E}">
        <p14:creationId xmlns:p14="http://schemas.microsoft.com/office/powerpoint/2010/main" val="272256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14350"/>
            <a:ext cx="8915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2286000" y="2266950"/>
            <a:ext cx="533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209800" y="1657350"/>
            <a:ext cx="228600" cy="723900"/>
          </a:xfrm>
          <a:prstGeom prst="upArrow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8098" y="4105930"/>
            <a:ext cx="3140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It’s three o’clock.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858000" y="2266950"/>
            <a:ext cx="533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 flipV="1">
            <a:off x="6743700" y="2381250"/>
            <a:ext cx="228600" cy="704850"/>
          </a:xfrm>
          <a:prstGeom prst="upArrow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105400" y="4097060"/>
            <a:ext cx="3538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It’s half past three.</a:t>
            </a:r>
          </a:p>
        </p:txBody>
      </p:sp>
    </p:spTree>
    <p:extLst>
      <p:ext uri="{BB962C8B-B14F-4D97-AF65-F5344CB8AC3E}">
        <p14:creationId xmlns:p14="http://schemas.microsoft.com/office/powerpoint/2010/main" val="286302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0" grpId="0" animBg="1"/>
      <p:bldP spid="11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9" y="895350"/>
            <a:ext cx="9032239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ight Arrow 2"/>
          <p:cNvSpPr/>
          <p:nvPr/>
        </p:nvSpPr>
        <p:spPr>
          <a:xfrm rot="18061790">
            <a:off x="2044596" y="1773425"/>
            <a:ext cx="640410" cy="2432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Up Arrow 3"/>
          <p:cNvSpPr/>
          <p:nvPr/>
        </p:nvSpPr>
        <p:spPr>
          <a:xfrm>
            <a:off x="2095500" y="1352550"/>
            <a:ext cx="228600" cy="838200"/>
          </a:xfrm>
          <a:prstGeom prst="upArrow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68098" y="4105930"/>
            <a:ext cx="2770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It’s one o’clock.</a:t>
            </a:r>
          </a:p>
        </p:txBody>
      </p:sp>
      <p:sp>
        <p:nvSpPr>
          <p:cNvPr id="6" name="Right Arrow 5"/>
          <p:cNvSpPr/>
          <p:nvPr/>
        </p:nvSpPr>
        <p:spPr>
          <a:xfrm rot="17903033">
            <a:off x="6772922" y="1750436"/>
            <a:ext cx="533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flipV="1">
            <a:off x="6781800" y="2114550"/>
            <a:ext cx="228600" cy="800100"/>
          </a:xfrm>
          <a:prstGeom prst="upArrow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290345" y="4105930"/>
            <a:ext cx="3167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It’s half past one.</a:t>
            </a:r>
          </a:p>
        </p:txBody>
      </p:sp>
    </p:spTree>
    <p:extLst>
      <p:ext uri="{BB962C8B-B14F-4D97-AF65-F5344CB8AC3E}">
        <p14:creationId xmlns:p14="http://schemas.microsoft.com/office/powerpoint/2010/main" val="323446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600" y="1732280"/>
            <a:ext cx="33026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HOMEWORK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55622" y="2714906"/>
            <a:ext cx="33986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>
                <a:latin typeface="Comic Sans MS" pitchFamily="66" charset="0"/>
              </a:rPr>
              <a:t>Print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Comic Sans MS" pitchFamily="66" charset="0"/>
              </a:rPr>
              <a:t>Use English 1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Comic Sans MS" pitchFamily="66" charset="0"/>
              </a:rPr>
              <a:t>Upload and ‘Turn in’.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815"/>
            <a:ext cx="4572000" cy="496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46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81063"/>
            <a:ext cx="8915400" cy="374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7618" y="3845610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It’s four o’clock.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33251" y="3844320"/>
            <a:ext cx="3324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It’s half past four.</a:t>
            </a:r>
          </a:p>
        </p:txBody>
      </p:sp>
    </p:spTree>
    <p:extLst>
      <p:ext uri="{BB962C8B-B14F-4D97-AF65-F5344CB8AC3E}">
        <p14:creationId xmlns:p14="http://schemas.microsoft.com/office/powerpoint/2010/main" val="246062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Any Questions gif - LetterWes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50847"/>
            <a:ext cx="4275212" cy="427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3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"/>
          <a:stretch/>
        </p:blipFill>
        <p:spPr>
          <a:xfrm>
            <a:off x="-76200" y="0"/>
            <a:ext cx="9220200" cy="51435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009" l="8750" r="984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2600" y="347980"/>
            <a:ext cx="7086600" cy="419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2114550"/>
            <a:ext cx="50561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lmond Nougat" pitchFamily="2" charset="0"/>
              </a:rPr>
              <a:t>What’s the Time?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Appexchange Gif Find Share On Giphy Thank You For Listening Cartoon -  Cloudy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85698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26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analogue cl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2" r="9976"/>
          <a:stretch/>
        </p:blipFill>
        <p:spPr bwMode="auto">
          <a:xfrm>
            <a:off x="436533" y="1200150"/>
            <a:ext cx="3180427" cy="297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 descr="Image result for digital cl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75" b="23750"/>
          <a:stretch/>
        </p:blipFill>
        <p:spPr bwMode="auto">
          <a:xfrm>
            <a:off x="4267200" y="1885950"/>
            <a:ext cx="4560336" cy="202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6612" y="4324350"/>
            <a:ext cx="1697901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Analogue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1638" y="4324350"/>
            <a:ext cx="130356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405760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240" y="361950"/>
            <a:ext cx="82296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9400" y="4028450"/>
            <a:ext cx="1697901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Analogue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71600" y="285750"/>
            <a:ext cx="85344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800" y="1897618"/>
            <a:ext cx="2855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itchFamily="66" charset="0"/>
              </a:rPr>
              <a:t>The clock has </a:t>
            </a: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>two</a:t>
            </a:r>
            <a:r>
              <a:rPr lang="en-US" dirty="0">
                <a:latin typeface="Comic Sans MS" pitchFamily="66" charset="0"/>
              </a:rPr>
              <a:t> hands.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019800" y="2266950"/>
            <a:ext cx="914400" cy="22098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43400" y="4488418"/>
            <a:ext cx="3892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itchFamily="66" charset="0"/>
              </a:rPr>
              <a:t>The long hand is the </a:t>
            </a: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>minute</a:t>
            </a:r>
            <a:r>
              <a:rPr lang="en-US" dirty="0">
                <a:latin typeface="Comic Sans MS" pitchFamily="66" charset="0"/>
              </a:rPr>
              <a:t> hand.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315200" y="2286000"/>
            <a:ext cx="457200" cy="1143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43255" y="3409950"/>
            <a:ext cx="2148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itchFamily="66" charset="0"/>
              </a:rPr>
              <a:t>The short hand is </a:t>
            </a:r>
          </a:p>
          <a:p>
            <a:pPr algn="ctr"/>
            <a:r>
              <a:rPr lang="en-US" dirty="0">
                <a:latin typeface="Comic Sans MS" pitchFamily="66" charset="0"/>
              </a:rPr>
              <a:t>the </a:t>
            </a: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>hour</a:t>
            </a:r>
            <a:r>
              <a:rPr lang="en-US" dirty="0">
                <a:latin typeface="Comic Sans MS" pitchFamily="66" charset="0"/>
              </a:rPr>
              <a:t> hand.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896" y1="44861" x2="49896" y2="448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43000" y="438150"/>
            <a:ext cx="8229600" cy="51435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438400" y="1504950"/>
            <a:ext cx="1066800" cy="8382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55359" y="2594401"/>
            <a:ext cx="21034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o’clock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4807" y="2686734"/>
            <a:ext cx="3225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twelve o’clock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4" grpId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8750" y1="40833" x2="48750" y2="40833"/>
                        <a14:foregroundMark x1="72292" y1="20000" x2="72292" y2="20000"/>
                        <a14:foregroundMark x1="73542" y1="16944" x2="73542" y2="16944"/>
                        <a14:foregroundMark x1="75208" y1="18750" x2="75208" y2="18750"/>
                        <a14:foregroundMark x1="73542" y1="18194" x2="73542" y2="18194"/>
                        <a14:foregroundMark x1="78750" y1="17778" x2="78750" y2="17778"/>
                        <a14:foregroundMark x1="81042" y1="17778" x2="81042" y2="17778"/>
                        <a14:foregroundMark x1="84583" y1="17639" x2="84583" y2="17639"/>
                        <a14:foregroundMark x1="88438" y1="20139" x2="88438" y2="201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4800" y="971550"/>
            <a:ext cx="9144000" cy="54483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733800" y="1962150"/>
            <a:ext cx="762000" cy="8382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5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0"/>
            <a:ext cx="9220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4641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i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389</TotalTime>
  <Words>190</Words>
  <Application>Microsoft Office PowerPoint</Application>
  <PresentationFormat>On-screen Show (16:9)</PresentationFormat>
  <Paragraphs>68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Century Gothic</vt:lpstr>
      <vt:lpstr>Comic Sans MS</vt:lpstr>
      <vt:lpstr>Franklin Gothic Medium</vt:lpstr>
      <vt:lpstr>josephsophia</vt:lpstr>
      <vt:lpstr>Calibri</vt:lpstr>
      <vt:lpstr>Almond Nougat</vt:lpstr>
      <vt:lpstr>Arial</vt:lpstr>
      <vt:lpstr>Wingdings 2</vt:lpstr>
      <vt:lpstr>Wingdings</vt:lpstr>
      <vt:lpstr>Office Theme</vt:lpstr>
      <vt:lpstr>Grid</vt:lpstr>
      <vt:lpstr>MODULE 1 welcome!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Diyana Azmin</cp:lastModifiedBy>
  <cp:revision>31</cp:revision>
  <dcterms:created xsi:type="dcterms:W3CDTF">2021-02-06T09:20:42Z</dcterms:created>
  <dcterms:modified xsi:type="dcterms:W3CDTF">2026-01-18T23:57:24Z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2010-01-24T00:00:00Z</vt:filetime>
  </property>
</Properties>
</file>